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550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1D5B-26FB-862A-948E-A069DA2DD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BB48B-20C4-BF15-B6EE-225B4BF4C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A21CD-CCAE-ACAB-358D-FD3CD4BB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5A0F1-1191-8661-82E7-B2B3FCAC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A800-A5CD-0B3C-7FEA-4B678485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4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6DE8-29A1-037E-9AB5-693DCFC6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637A5-8C74-F5B6-5CA2-B2456488E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4501D-C320-893F-0AA4-BA1D6EF86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8115E-9725-2B6B-0F5F-9D1305FD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D8733-D43C-D54A-7E76-C3DDA4EF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3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6E7937-4281-F795-EE7F-1501D15C0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B7435-9875-A665-AB7A-E6D8E2548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6E269-DA4B-A092-D225-A17A7FE4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5E926-0452-CAB7-1FB5-E963A55F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A1209-3A99-FC0D-2CD1-0B655962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5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79D3-F1C4-DF81-332B-089C01A4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6B11-BD1A-CF88-D4CC-69F3754E6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657EF-CB2B-5057-374B-2C2FD0AE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5F11B-CEDE-01A5-013C-C53CBCCF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83D94-DD5B-5200-65FD-CB547346F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689D-6B3D-2F5B-08E0-5E9FD298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8F5C6-B404-F1FD-19BD-954B5177D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094D2-A458-7EB7-E6C8-7A3D0CF5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BEC80-BEDE-85C6-5DA5-2F6D4774F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132DD-DB7D-25CF-AEB7-F8616C955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6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B3AF-E49F-1649-BF20-339AB86B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2CD0-1B2A-5182-B2DF-5307E0ADD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BBE57-5CE9-11DA-C8E5-A46E3642E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87A6C-6A94-9AF7-28C4-1494C0E4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89C5F-ED23-8022-A149-F77880333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24F9D-462B-011C-5D78-D1ED207A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3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49D8-FE27-309E-A7DC-9063D70C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98295-2788-9359-79F8-90FAACAD2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9C0C0-F3BE-D44E-F74B-C964C90B6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DC094-9181-EA3D-221A-B55AFAA5F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C8C5D-147D-6F6D-B928-FFC152AA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A985-19D7-BAEE-710C-831A49CE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EEA26-70B8-BA94-D0B6-82D9886E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391B5-5103-EF60-1682-C2C73A1D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1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CC74-900A-65B5-C4A3-D3778C6A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E76E1-8982-F0D5-7428-6A3D71E0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9F35A-AA6A-7684-B0F4-2ED02E40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DFA9A-FC8F-8CD7-7878-9F2BAC55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2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C33B5C-EB51-A9FF-48D5-3776E59A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248F6-4046-0A9D-3590-F81224E0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9170B-AB37-B445-F99F-50490E98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5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4BFA-0810-B2A9-6AF7-2D17EA69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23C3-1EAE-1653-8357-B696BA02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14A80-D77E-7CA9-9E42-377F58ECD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C8351-402F-F0C1-B410-A539A4B3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A5C44-3DDE-588F-FD3A-DA64E0E0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D5CC5-66D8-2068-81B8-97F07EDE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8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53A8-B891-545C-F52B-67005B5D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B55D44-0FA5-634A-020A-7EE1B6784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36036-43B5-F4C0-CA79-31E54E063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7E943-6721-DED1-D34E-362D5C3F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65BF7-639E-3EA8-321D-9E815FF3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EAF9D-79BC-7EA7-F885-80844225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B62B5-92BC-EAE0-94E5-9CC9D189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5C909-B521-A2E3-7F94-B3CAD8AA4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11340-7471-36F5-2178-59438F4D4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3AAEF-8A1B-41A8-9F15-5C2309B605F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713D8-1C74-97B1-AB0B-6F64A423B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856B5-F410-D0A3-63A2-E9412DE3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F5531-B6D3-4940-B6DA-E462E5B2C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0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34E8-4391-3287-A0FD-02363CADD8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F69DE8-1443-069B-DB2D-F89D79ED4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90204-EBE1-0B0E-55EE-4079FF395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02" y="-33596"/>
            <a:ext cx="12364804" cy="68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2A93-0E26-69A8-92A0-B87591AF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7A84B-89F0-E6B8-57C8-B5D638DD7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982"/>
            <a:ext cx="13064284" cy="6891982"/>
          </a:xfrm>
        </p:spPr>
      </p:pic>
    </p:spTree>
    <p:extLst>
      <p:ext uri="{BB962C8B-B14F-4D97-AF65-F5344CB8AC3E}">
        <p14:creationId xmlns:p14="http://schemas.microsoft.com/office/powerpoint/2010/main" val="1706658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15E1-618D-2D4F-64B3-59E58E8C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1E256-4664-8380-596A-878A5BAB3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-79297"/>
            <a:ext cx="12306300" cy="6937297"/>
          </a:xfrm>
        </p:spPr>
      </p:pic>
    </p:spTree>
    <p:extLst>
      <p:ext uri="{BB962C8B-B14F-4D97-AF65-F5344CB8AC3E}">
        <p14:creationId xmlns:p14="http://schemas.microsoft.com/office/powerpoint/2010/main" val="16501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BC4A-F77E-31D0-BCEF-0808A1F6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4AE998-94EF-8669-5DC9-8B66C22B9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6754" cy="6858000"/>
          </a:xfrm>
        </p:spPr>
      </p:pic>
    </p:spTree>
    <p:extLst>
      <p:ext uri="{BB962C8B-B14F-4D97-AF65-F5344CB8AC3E}">
        <p14:creationId xmlns:p14="http://schemas.microsoft.com/office/powerpoint/2010/main" val="99187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4E01-DA10-9B59-E266-6BEEF674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5ABCA-0F74-1B88-BA8E-7F0F43141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" y="-34925"/>
            <a:ext cx="12190492" cy="6880225"/>
          </a:xfrm>
        </p:spPr>
      </p:pic>
    </p:spTree>
    <p:extLst>
      <p:ext uri="{BB962C8B-B14F-4D97-AF65-F5344CB8AC3E}">
        <p14:creationId xmlns:p14="http://schemas.microsoft.com/office/powerpoint/2010/main" val="110359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9B5D-358A-211B-109B-E79ECD0F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DACD8-5123-12B7-04C1-CA49EE428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56643"/>
            <a:ext cx="12509500" cy="6974109"/>
          </a:xfrm>
        </p:spPr>
      </p:pic>
    </p:spTree>
    <p:extLst>
      <p:ext uri="{BB962C8B-B14F-4D97-AF65-F5344CB8AC3E}">
        <p14:creationId xmlns:p14="http://schemas.microsoft.com/office/powerpoint/2010/main" val="99914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3CDE-006C-3DE0-F179-CDC8B518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7F1B8B-58B3-E2B7-1187-64A1F6BB2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82372" cy="6858000"/>
          </a:xfrm>
        </p:spPr>
      </p:pic>
    </p:spTree>
    <p:extLst>
      <p:ext uri="{BB962C8B-B14F-4D97-AF65-F5344CB8AC3E}">
        <p14:creationId xmlns:p14="http://schemas.microsoft.com/office/powerpoint/2010/main" val="258137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0287-293F-7ACF-4D97-D60C7AC7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245BAE-A987-94B6-6B5D-86EC922B2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951"/>
            <a:ext cx="12584621" cy="6965901"/>
          </a:xfrm>
        </p:spPr>
      </p:pic>
    </p:spTree>
    <p:extLst>
      <p:ext uri="{BB962C8B-B14F-4D97-AF65-F5344CB8AC3E}">
        <p14:creationId xmlns:p14="http://schemas.microsoft.com/office/powerpoint/2010/main" val="256489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01AB-8BDB-433E-FDC0-F2E560F553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7AB03-0E0E-33EF-828B-E556609D31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22C49-3770-4CCD-07E0-A3BFD7B1E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3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47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Abhay Abhay</dc:creator>
  <cp:lastModifiedBy>Abhay Abhay</cp:lastModifiedBy>
  <cp:revision>1</cp:revision>
  <dcterms:created xsi:type="dcterms:W3CDTF">2023-05-02T15:00:10Z</dcterms:created>
  <dcterms:modified xsi:type="dcterms:W3CDTF">2023-05-02T15:00:21Z</dcterms:modified>
</cp:coreProperties>
</file>